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與說明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是非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348509" y="0"/>
            <a:ext cx="10156103" cy="2262909"/>
          </a:xfrm>
        </p:spPr>
        <p:txBody>
          <a:bodyPr>
            <a:normAutofit/>
          </a:bodyPr>
          <a:lstStyle/>
          <a:p>
            <a:endParaRPr lang="zh-TW" altLang="en-US" sz="6600" dirty="0">
              <a:solidFill>
                <a:srgbClr val="00B0F0"/>
              </a:solidFill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2589213" y="4777381"/>
            <a:ext cx="8915399" cy="1126283"/>
          </a:xfrm>
        </p:spPr>
        <p:txBody>
          <a:bodyPr/>
          <a:lstStyle/>
          <a:p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Diffused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12141835" cy="711938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99931" y="972188"/>
            <a:ext cx="5416868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5400" dirty="0">
                <a:solidFill>
                  <a:srgbClr val="7030A0"/>
                </a:solidFill>
              </a:rPr>
              <a:t>歡迎  何希慧</a:t>
            </a:r>
            <a:r>
              <a:rPr lang="zh-TW" altLang="en-US" sz="5400" dirty="0" smtClean="0">
                <a:solidFill>
                  <a:srgbClr val="7030A0"/>
                </a:solidFill>
              </a:rPr>
              <a:t>所長</a:t>
            </a:r>
            <a:endParaRPr lang="en-US" altLang="zh-TW" sz="5400" dirty="0" smtClean="0">
              <a:solidFill>
                <a:srgbClr val="7030A0"/>
              </a:solidFill>
            </a:endParaRPr>
          </a:p>
          <a:p>
            <a:r>
              <a:rPr lang="en-US" altLang="zh-TW" sz="5400" dirty="0">
                <a:solidFill>
                  <a:srgbClr val="7030A0"/>
                </a:solidFill>
              </a:rPr>
              <a:t> </a:t>
            </a:r>
            <a:r>
              <a:rPr lang="en-US" altLang="zh-TW" sz="5400" dirty="0" smtClean="0">
                <a:solidFill>
                  <a:srgbClr val="7030A0"/>
                </a:solidFill>
              </a:rPr>
              <a:t>    </a:t>
            </a:r>
            <a:r>
              <a:rPr lang="zh-TW" altLang="en-US" sz="5400" dirty="0" smtClean="0">
                <a:solidFill>
                  <a:srgbClr val="7030A0"/>
                </a:solidFill>
              </a:rPr>
              <a:t>蒞臨</a:t>
            </a:r>
            <a:r>
              <a:rPr lang="zh-TW" altLang="en-US" sz="5400" dirty="0">
                <a:solidFill>
                  <a:srgbClr val="7030A0"/>
                </a:solidFill>
              </a:rPr>
              <a:t>演講</a:t>
            </a:r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 rotWithShape="1">
          <a:blip r:embed="rId4"/>
          <a:srcRect l="571" b="15201"/>
          <a:stretch/>
        </p:blipFill>
        <p:spPr>
          <a:xfrm>
            <a:off x="9095874" y="270225"/>
            <a:ext cx="2951811" cy="3868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328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主題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40509" y="1540188"/>
            <a:ext cx="10026794" cy="3777622"/>
          </a:xfrm>
        </p:spPr>
        <p:txBody>
          <a:bodyPr>
            <a:normAutofit/>
          </a:bodyPr>
          <a:lstStyle/>
          <a:p>
            <a:r>
              <a:rPr lang="zh-TW" altLang="en-US" sz="6600" dirty="0" smtClean="0">
                <a:latin typeface="Arial Black" panose="020B0A04020102020204" pitchFamily="34" charset="0"/>
              </a:rPr>
              <a:t>師資培育評鑑增能研習</a:t>
            </a:r>
            <a:endParaRPr lang="zh-TW" altLang="en-US" sz="6600" dirty="0">
              <a:latin typeface="Arial Black" panose="020B0A04020102020204" pitchFamily="34" charset="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90015" y="2565975"/>
            <a:ext cx="2914597" cy="336108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840508" y="3053967"/>
            <a:ext cx="699192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3600" dirty="0">
                <a:solidFill>
                  <a:srgbClr val="7030A0"/>
                </a:solidFill>
              </a:rPr>
              <a:t>美國喬治華盛頓大學教育學博士</a:t>
            </a:r>
          </a:p>
          <a:p>
            <a:r>
              <a:rPr lang="zh-TW" altLang="en-US" sz="3600" dirty="0">
                <a:solidFill>
                  <a:srgbClr val="00B0F0"/>
                </a:solidFill>
              </a:rPr>
              <a:t>專長：高等教育、校務研究、校務治理、學生學習成效、就業力、政策評估、國際教育</a:t>
            </a:r>
            <a:r>
              <a:rPr lang="en-US" altLang="zh-TW" sz="3600" dirty="0">
                <a:solidFill>
                  <a:srgbClr val="00B0F0"/>
                </a:solidFill>
              </a:rPr>
              <a:t>(GCED)</a:t>
            </a:r>
          </a:p>
        </p:txBody>
      </p:sp>
    </p:spTree>
    <p:extLst>
      <p:ext uri="{BB962C8B-B14F-4D97-AF65-F5344CB8AC3E}">
        <p14:creationId xmlns:p14="http://schemas.microsoft.com/office/powerpoint/2010/main" val="75550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絲縷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</TotalTime>
  <Words>44</Words>
  <Application>Microsoft Office PowerPoint</Application>
  <PresentationFormat>寬螢幕</PresentationFormat>
  <Paragraphs>6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微軟正黑體</vt:lpstr>
      <vt:lpstr>Arial</vt:lpstr>
      <vt:lpstr>Arial Black</vt:lpstr>
      <vt:lpstr>Century Gothic</vt:lpstr>
      <vt:lpstr>Wingdings 3</vt:lpstr>
      <vt:lpstr>絲縷</vt:lpstr>
      <vt:lpstr>PowerPoint 簡報</vt:lpstr>
      <vt:lpstr>主題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歡迎  何希慧所長蒞臨演講</dc:title>
  <dc:creator>Windows 使用者</dc:creator>
  <cp:lastModifiedBy>Windows 使用者</cp:lastModifiedBy>
  <cp:revision>4</cp:revision>
  <dcterms:created xsi:type="dcterms:W3CDTF">2021-01-19T06:17:19Z</dcterms:created>
  <dcterms:modified xsi:type="dcterms:W3CDTF">2021-01-19T06:25:51Z</dcterms:modified>
</cp:coreProperties>
</file>