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13208000" cx="17610125"/>
  <p:notesSz cx="6735750" cy="9866300"/>
  <p:embeddedFontLst>
    <p:embeddedFont>
      <p:font typeface="Arial Black"/>
      <p:regular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160">
          <p15:clr>
            <a:srgbClr val="A4A3A4"/>
          </p15:clr>
        </p15:guide>
        <p15:guide id="2" pos="5547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hEg6HlYy/Z7PCP+6vJqqYI30QH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780B16B-8F0A-45B0-9E87-DD39DA2F06BE}">
  <a:tblStyle styleId="{0780B16B-8F0A-45B0-9E87-DD39DA2F06BE}" styleName="Table_0">
    <a:wholeTbl>
      <a:tcTxStyle b="off" i="off">
        <a:font>
          <a:latin typeface="Rockwell"/>
          <a:ea typeface="Rockwell"/>
          <a:cs typeface="Rockwell"/>
        </a:font>
        <a:schemeClr val="lt1"/>
      </a:tcTxStyle>
      <a:tcStyle>
        <a:tcBdr>
          <a:left>
            <a:ln cap="flat" cmpd="sng" w="9525">
              <a:solidFill>
                <a:srgbClr val="E4C0C8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E4C0C8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E4C0C8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E4C0C8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fill>
          <a:solidFill>
            <a:schemeClr val="lt1">
              <a:alpha val="20000"/>
            </a:schemeClr>
          </a:solidFill>
        </a:fill>
      </a:tcStyle>
    </a:band1H>
    <a:band2H>
      <a:tcTxStyle b="off" i="off"/>
    </a:band2H>
    <a:band1V>
      <a:tcTxStyle b="off" i="off"/>
      <a:tcStyle>
        <a:fill>
          <a:solidFill>
            <a:schemeClr val="lt1">
              <a:alpha val="20000"/>
            </a:schemeClr>
          </a:solidFill>
        </a:fill>
      </a:tcStyle>
    </a:band1V>
    <a:band2V>
      <a:tcTxStyle b="off" i="off"/>
    </a:band2V>
    <a:lastCol>
      <a:tcTxStyle b="on" i="off"/>
      <a:tcStyle>
        <a:tcBdr>
          <a:left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</a:tcBdr>
      </a:tcStyle>
    </a:lastCol>
    <a:firstCol>
      <a:tcTxStyle b="on" i="off"/>
      <a:tcStyle>
        <a:tcBdr>
          <a:right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firstCol>
    <a:lastRow>
      <a:tcTxStyle b="on" i="off"/>
      <a:tcStyle>
        <a:tcBdr>
          <a:top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</a:tcBdr>
      </a:tcStyle>
    </a:seCell>
    <a:swCell>
      <a:tcTxStyle b="off" i="off"/>
      <a:tcStyle>
        <a:tcBdr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</a:tcBdr>
      </a:tcStyle>
    </a:swCell>
    <a:firstRow>
      <a:tcTxStyle b="on" i="off"/>
      <a:tcStyle>
        <a:tcBdr>
          <a:bottom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  <a:tcStyle>
        <a:tcBdr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</a:tcBdr>
      </a:tcStyle>
    </a:neCell>
    <a:nwCell>
      <a:tcTxStyle b="off" i="off"/>
    </a:nwCell>
  </a:tblStyle>
  <a:tblStyle styleId="{50035DCA-B500-4D91-BCD6-449B4084B4A7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160" orient="horz"/>
        <p:guide pos="554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font" Target="fonts/ArialBlack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19413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14763" y="0"/>
            <a:ext cx="2919412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9350" y="1233488"/>
            <a:ext cx="443706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371013"/>
            <a:ext cx="2919413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:notes"/>
          <p:cNvSpPr/>
          <p:nvPr>
            <p:ph idx="2" type="sldImg"/>
          </p:nvPr>
        </p:nvSpPr>
        <p:spPr>
          <a:xfrm>
            <a:off x="1149350" y="1233488"/>
            <a:ext cx="443706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1:notes"/>
          <p:cNvSpPr txBox="1"/>
          <p:nvPr>
            <p:ph idx="1" type="body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p1:notes"/>
          <p:cNvSpPr txBox="1"/>
          <p:nvPr>
            <p:ph idx="12" type="sldNum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1319888" y="2161588"/>
            <a:ext cx="14970366" cy="45983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244"/>
              <a:buFont typeface="Bookman Old Style"/>
              <a:buNone/>
              <a:defRPr sz="924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19888" y="6937258"/>
            <a:ext cx="14970366" cy="318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4622"/>
              <a:buNone/>
              <a:defRPr sz="4622"/>
            </a:lvl1pPr>
            <a:lvl2pPr lvl="1" algn="ctr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sz="3852"/>
            </a:lvl2pPr>
            <a:lvl3pPr lvl="2" algn="ctr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sz="3467"/>
            </a:lvl3pPr>
            <a:lvl4pPr lvl="3" algn="ctr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4pPr>
            <a:lvl5pPr lvl="4" algn="ctr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5pPr>
            <a:lvl6pPr lvl="5" algn="ctr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6pPr>
            <a:lvl7pPr lvl="6" algn="ctr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7pPr>
            <a:lvl8pPr lvl="7" algn="ctr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8pPr>
            <a:lvl9pPr lvl="8" algn="ctr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全景圖片 (含標題)">
  <p:cSld name="全景圖片 (含標題)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1319904" y="8261016"/>
            <a:ext cx="14974921" cy="157801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93"/>
              <a:buFont typeface="Bookman Old Style"/>
              <a:buNone/>
              <a:defRPr sz="539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/>
          <p:nvPr>
            <p:ph idx="2" type="pic"/>
          </p:nvPr>
        </p:nvSpPr>
        <p:spPr>
          <a:xfrm>
            <a:off x="1319904" y="1196621"/>
            <a:ext cx="14974921" cy="6509119"/>
          </a:xfrm>
          <a:prstGeom prst="rect">
            <a:avLst/>
          </a:prstGeom>
          <a:noFill/>
          <a:ln cap="sq" cmpd="sng" w="190500">
            <a:solidFill>
              <a:srgbClr val="FFFFFF"/>
            </a:solidFill>
            <a:prstDash val="solid"/>
            <a:miter lim="8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sp>
      <p:sp>
        <p:nvSpPr>
          <p:cNvPr id="75" name="Google Shape;75;p12"/>
          <p:cNvSpPr txBox="1"/>
          <p:nvPr>
            <p:ph idx="1" type="body"/>
          </p:nvPr>
        </p:nvSpPr>
        <p:spPr>
          <a:xfrm>
            <a:off x="1319887" y="9839031"/>
            <a:ext cx="14972660" cy="1314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sz="3467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9pPr>
          </a:lstStyle>
          <a:p/>
        </p:txBody>
      </p:sp>
      <p:sp>
        <p:nvSpPr>
          <p:cNvPr id="76" name="Google Shape;76;p12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說明文字">
  <p:cSld name="標題與說明文字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title"/>
          </p:nvPr>
        </p:nvSpPr>
        <p:spPr>
          <a:xfrm>
            <a:off x="1319886" y="1174047"/>
            <a:ext cx="14954986" cy="6596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63"/>
              <a:buFont typeface="Bookman Old Style"/>
              <a:buNone/>
              <a:defRPr sz="61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" type="body"/>
          </p:nvPr>
        </p:nvSpPr>
        <p:spPr>
          <a:xfrm>
            <a:off x="1319889" y="8098172"/>
            <a:ext cx="14954984" cy="30664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9pPr>
          </a:lstStyle>
          <a:p/>
        </p:txBody>
      </p:sp>
      <p:sp>
        <p:nvSpPr>
          <p:cNvPr id="82" name="Google Shape;82;p13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引述 (含標題)">
  <p:cSld name="引述 (含標題)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type="title"/>
          </p:nvPr>
        </p:nvSpPr>
        <p:spPr>
          <a:xfrm>
            <a:off x="2088910" y="1174045"/>
            <a:ext cx="13436905" cy="57641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63"/>
              <a:buFont typeface="Bookman Old Style"/>
              <a:buNone/>
              <a:defRPr sz="61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" type="body"/>
          </p:nvPr>
        </p:nvSpPr>
        <p:spPr>
          <a:xfrm>
            <a:off x="2485302" y="6952654"/>
            <a:ext cx="12641830" cy="822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9pPr>
          </a:lstStyle>
          <a:p/>
        </p:txBody>
      </p:sp>
      <p:sp>
        <p:nvSpPr>
          <p:cNvPr id="88" name="Google Shape;88;p14"/>
          <p:cNvSpPr txBox="1"/>
          <p:nvPr>
            <p:ph idx="2" type="body"/>
          </p:nvPr>
        </p:nvSpPr>
        <p:spPr>
          <a:xfrm>
            <a:off x="1319884" y="8098174"/>
            <a:ext cx="14954986" cy="3055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9pPr>
          </a:lstStyle>
          <a:p/>
        </p:txBody>
      </p:sp>
      <p:sp>
        <p:nvSpPr>
          <p:cNvPr id="89" name="Google Shape;89;p14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4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2" name="Google Shape;92;p14"/>
          <p:cNvSpPr txBox="1"/>
          <p:nvPr/>
        </p:nvSpPr>
        <p:spPr>
          <a:xfrm>
            <a:off x="973035" y="1235961"/>
            <a:ext cx="880507" cy="112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88050" lIns="176100" spcFirstLastPara="1" rIns="176100" wrap="square" tIns="88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407"/>
              <a:buFont typeface="Rockwell"/>
              <a:buNone/>
            </a:pPr>
            <a:r>
              <a:rPr b="0" i="0" lang="zh-TW" sz="15407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15304337" y="5919095"/>
            <a:ext cx="880507" cy="112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88050" lIns="176100" spcFirstLastPara="1" rIns="176100" wrap="square" tIns="88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407"/>
              <a:buFont typeface="Rockwell"/>
              <a:buNone/>
            </a:pPr>
            <a:r>
              <a:rPr b="0" i="0" lang="zh-TW" sz="15407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名片">
  <p:cSld name="名片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title"/>
          </p:nvPr>
        </p:nvSpPr>
        <p:spPr>
          <a:xfrm>
            <a:off x="1319904" y="4096336"/>
            <a:ext cx="14957245" cy="48376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63"/>
              <a:buFont typeface="Bookman Old Style"/>
              <a:buNone/>
              <a:defRPr sz="61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1319886" y="8956626"/>
            <a:ext cx="14954986" cy="2196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9pPr>
          </a:lstStyle>
          <a:p/>
        </p:txBody>
      </p:sp>
      <p:sp>
        <p:nvSpPr>
          <p:cNvPr id="97" name="Google Shape;97;p15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5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5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欄">
  <p:cSld name="3 欄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1319884" y="1174047"/>
            <a:ext cx="14954986" cy="2552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1319887" y="4021951"/>
            <a:ext cx="4765016" cy="15856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4622"/>
              <a:buNone/>
              <a:defRPr b="0" sz="4622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1" sz="3852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b="1" sz="3467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9pPr>
          </a:lstStyle>
          <a:p/>
        </p:txBody>
      </p:sp>
      <p:sp>
        <p:nvSpPr>
          <p:cNvPr id="103" name="Google Shape;103;p16"/>
          <p:cNvSpPr txBox="1"/>
          <p:nvPr>
            <p:ph idx="2" type="body"/>
          </p:nvPr>
        </p:nvSpPr>
        <p:spPr>
          <a:xfrm>
            <a:off x="1319887" y="5607572"/>
            <a:ext cx="4765016" cy="554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9pPr>
          </a:lstStyle>
          <a:p/>
        </p:txBody>
      </p:sp>
      <p:sp>
        <p:nvSpPr>
          <p:cNvPr id="104" name="Google Shape;104;p16"/>
          <p:cNvSpPr txBox="1"/>
          <p:nvPr>
            <p:ph idx="3" type="body"/>
          </p:nvPr>
        </p:nvSpPr>
        <p:spPr>
          <a:xfrm>
            <a:off x="6420186" y="4021949"/>
            <a:ext cx="4764442" cy="158562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4622"/>
              <a:buNone/>
              <a:defRPr b="0" sz="4622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1" sz="3852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b="1" sz="3467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9pPr>
          </a:lstStyle>
          <a:p/>
        </p:txBody>
      </p:sp>
      <p:sp>
        <p:nvSpPr>
          <p:cNvPr id="105" name="Google Shape;105;p16"/>
          <p:cNvSpPr txBox="1"/>
          <p:nvPr>
            <p:ph idx="4" type="body"/>
          </p:nvPr>
        </p:nvSpPr>
        <p:spPr>
          <a:xfrm>
            <a:off x="6420187" y="5607572"/>
            <a:ext cx="4766266" cy="554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9pPr>
          </a:lstStyle>
          <a:p/>
        </p:txBody>
      </p:sp>
      <p:sp>
        <p:nvSpPr>
          <p:cNvPr id="106" name="Google Shape;106;p16"/>
          <p:cNvSpPr txBox="1"/>
          <p:nvPr>
            <p:ph idx="5" type="body"/>
          </p:nvPr>
        </p:nvSpPr>
        <p:spPr>
          <a:xfrm>
            <a:off x="11516641" y="4021949"/>
            <a:ext cx="4753828" cy="158562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4622"/>
              <a:buNone/>
              <a:defRPr b="0" sz="4622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1" sz="3852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b="1" sz="3467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9pPr>
          </a:lstStyle>
          <a:p/>
        </p:txBody>
      </p:sp>
      <p:sp>
        <p:nvSpPr>
          <p:cNvPr id="107" name="Google Shape;107;p16"/>
          <p:cNvSpPr txBox="1"/>
          <p:nvPr>
            <p:ph idx="6" type="body"/>
          </p:nvPr>
        </p:nvSpPr>
        <p:spPr>
          <a:xfrm>
            <a:off x="11521044" y="5607572"/>
            <a:ext cx="4753828" cy="554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9pPr>
          </a:lstStyle>
          <a:p/>
        </p:txBody>
      </p:sp>
      <p:sp>
        <p:nvSpPr>
          <p:cNvPr id="108" name="Google Shape;108;p16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6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6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圖片欄">
  <p:cSld name="3 圖片欄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1319886" y="1174047"/>
            <a:ext cx="14954986" cy="2552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1319888" y="7682802"/>
            <a:ext cx="4765014" cy="11098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0" sz="3852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1" sz="3852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b="1" sz="3467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9pPr>
          </a:lstStyle>
          <a:p/>
        </p:txBody>
      </p:sp>
      <p:sp>
        <p:nvSpPr>
          <p:cNvPr id="114" name="Google Shape;114;p17"/>
          <p:cNvSpPr/>
          <p:nvPr>
            <p:ph idx="2" type="pic"/>
          </p:nvPr>
        </p:nvSpPr>
        <p:spPr>
          <a:xfrm>
            <a:off x="1577315" y="4029490"/>
            <a:ext cx="4246612" cy="2935111"/>
          </a:xfrm>
          <a:prstGeom prst="roundRect">
            <a:avLst>
              <a:gd fmla="val 0" name="adj"/>
            </a:avLst>
          </a:prstGeom>
          <a:noFill/>
          <a:ln cap="sq" cmpd="sng" w="146050">
            <a:solidFill>
              <a:srgbClr val="FFFFFF"/>
            </a:solidFill>
            <a:prstDash val="solid"/>
            <a:miter lim="8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sp>
      <p:sp>
        <p:nvSpPr>
          <p:cNvPr id="115" name="Google Shape;115;p17"/>
          <p:cNvSpPr txBox="1"/>
          <p:nvPr>
            <p:ph idx="3" type="body"/>
          </p:nvPr>
        </p:nvSpPr>
        <p:spPr>
          <a:xfrm>
            <a:off x="1319888" y="8792639"/>
            <a:ext cx="4765014" cy="23607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9pPr>
          </a:lstStyle>
          <a:p/>
        </p:txBody>
      </p:sp>
      <p:sp>
        <p:nvSpPr>
          <p:cNvPr id="116" name="Google Shape;116;p17"/>
          <p:cNvSpPr txBox="1"/>
          <p:nvPr>
            <p:ph idx="4" type="body"/>
          </p:nvPr>
        </p:nvSpPr>
        <p:spPr>
          <a:xfrm>
            <a:off x="6417044" y="7682802"/>
            <a:ext cx="4765054" cy="11098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0" sz="3852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1" sz="3852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b="1" sz="3467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9pPr>
          </a:lstStyle>
          <a:p/>
        </p:txBody>
      </p:sp>
      <p:sp>
        <p:nvSpPr>
          <p:cNvPr id="117" name="Google Shape;117;p17"/>
          <p:cNvSpPr/>
          <p:nvPr>
            <p:ph idx="5" type="pic"/>
          </p:nvPr>
        </p:nvSpPr>
        <p:spPr>
          <a:xfrm>
            <a:off x="6599463" y="4029490"/>
            <a:ext cx="4232854" cy="2935111"/>
          </a:xfrm>
          <a:prstGeom prst="roundRect">
            <a:avLst>
              <a:gd fmla="val 0" name="adj"/>
            </a:avLst>
          </a:prstGeom>
          <a:noFill/>
          <a:ln cap="sq" cmpd="sng" w="146050">
            <a:solidFill>
              <a:srgbClr val="FFFFFF"/>
            </a:solidFill>
            <a:prstDash val="solid"/>
            <a:miter lim="8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sp>
      <p:sp>
        <p:nvSpPr>
          <p:cNvPr id="118" name="Google Shape;118;p17"/>
          <p:cNvSpPr txBox="1"/>
          <p:nvPr>
            <p:ph idx="6" type="body"/>
          </p:nvPr>
        </p:nvSpPr>
        <p:spPr>
          <a:xfrm>
            <a:off x="6415088" y="8792637"/>
            <a:ext cx="4767009" cy="23607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9pPr>
          </a:lstStyle>
          <a:p/>
        </p:txBody>
      </p:sp>
      <p:sp>
        <p:nvSpPr>
          <p:cNvPr id="119" name="Google Shape;119;p17"/>
          <p:cNvSpPr txBox="1"/>
          <p:nvPr>
            <p:ph idx="7" type="body"/>
          </p:nvPr>
        </p:nvSpPr>
        <p:spPr>
          <a:xfrm>
            <a:off x="11516821" y="7682802"/>
            <a:ext cx="4751935" cy="11098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0" sz="3852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1" sz="3852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b="1" sz="3467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9pPr>
          </a:lstStyle>
          <a:p/>
        </p:txBody>
      </p:sp>
      <p:sp>
        <p:nvSpPr>
          <p:cNvPr id="120" name="Google Shape;120;p17"/>
          <p:cNvSpPr/>
          <p:nvPr>
            <p:ph idx="8" type="pic"/>
          </p:nvPr>
        </p:nvSpPr>
        <p:spPr>
          <a:xfrm>
            <a:off x="11775920" y="4029490"/>
            <a:ext cx="4235148" cy="2935111"/>
          </a:xfrm>
          <a:prstGeom prst="roundRect">
            <a:avLst>
              <a:gd fmla="val 0" name="adj"/>
            </a:avLst>
          </a:prstGeom>
          <a:noFill/>
          <a:ln cap="sq" cmpd="sng" w="146050">
            <a:solidFill>
              <a:srgbClr val="FFFFFF"/>
            </a:solidFill>
            <a:prstDash val="solid"/>
            <a:miter lim="8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sp>
      <p:sp>
        <p:nvSpPr>
          <p:cNvPr id="121" name="Google Shape;121;p17"/>
          <p:cNvSpPr txBox="1"/>
          <p:nvPr>
            <p:ph idx="9" type="body"/>
          </p:nvPr>
        </p:nvSpPr>
        <p:spPr>
          <a:xfrm>
            <a:off x="11516639" y="8792641"/>
            <a:ext cx="4758231" cy="23607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733"/>
              <a:buNone/>
              <a:defRPr sz="1733"/>
            </a:lvl9pPr>
          </a:lstStyle>
          <a:p/>
        </p:txBody>
      </p:sp>
      <p:sp>
        <p:nvSpPr>
          <p:cNvPr id="122" name="Google Shape;122;p17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7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7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/>
          <p:nvPr>
            <p:ph type="title"/>
          </p:nvPr>
        </p:nvSpPr>
        <p:spPr>
          <a:xfrm>
            <a:off x="1319889" y="1174047"/>
            <a:ext cx="14954984" cy="2554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8"/>
          <p:cNvSpPr txBox="1"/>
          <p:nvPr>
            <p:ph idx="1" type="body"/>
          </p:nvPr>
        </p:nvSpPr>
        <p:spPr>
          <a:xfrm rot="5400000">
            <a:off x="5239100" y="117650"/>
            <a:ext cx="7116558" cy="14954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p18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8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8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>
            <p:ph type="title"/>
          </p:nvPr>
        </p:nvSpPr>
        <p:spPr>
          <a:xfrm rot="5400000">
            <a:off x="9448875" y="4327427"/>
            <a:ext cx="9979380" cy="3672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48"/>
              <a:buFont typeface="Bookman Old Styl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9"/>
          <p:cNvSpPr txBox="1"/>
          <p:nvPr>
            <p:ph idx="1" type="body"/>
          </p:nvPr>
        </p:nvSpPr>
        <p:spPr>
          <a:xfrm rot="5400000">
            <a:off x="1861318" y="632614"/>
            <a:ext cx="9979380" cy="110622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19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9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19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內容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1319889" y="1174047"/>
            <a:ext cx="14954984" cy="2554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1319886" y="4036864"/>
            <a:ext cx="14954986" cy="7116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1775522" y="1265772"/>
            <a:ext cx="14059095" cy="5494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48"/>
              <a:buFont typeface="Bookman Old Style"/>
              <a:buNone/>
              <a:defRPr sz="654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1775522" y="6937261"/>
            <a:ext cx="14059095" cy="2889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4622"/>
              <a:buNone/>
              <a:defRPr sz="4622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sz="3852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sz="3467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個內容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1319889" y="1174047"/>
            <a:ext cx="14954984" cy="2554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1319887" y="4021950"/>
            <a:ext cx="7375118" cy="7131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8916869" y="4021950"/>
            <a:ext cx="7358003" cy="7131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319889" y="1174047"/>
            <a:ext cx="14954984" cy="2552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1762992" y="4021950"/>
            <a:ext cx="6933753" cy="158679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4622"/>
              <a:buNone/>
              <a:defRPr b="1" sz="4622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1" sz="3852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b="1" sz="3467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1319886" y="5608743"/>
            <a:ext cx="7376857" cy="5544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9358237" y="4021950"/>
            <a:ext cx="6916634" cy="158679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4622"/>
              <a:buNone/>
              <a:defRPr b="1" sz="4622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852"/>
              <a:buNone/>
              <a:defRPr b="1" sz="3852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b="1" sz="3467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b="1" sz="3081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8915132" y="5608743"/>
            <a:ext cx="7359740" cy="5544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1319889" y="1174047"/>
            <a:ext cx="14954984" cy="2554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1324845" y="1174045"/>
            <a:ext cx="5679728" cy="45494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93"/>
              <a:buFont typeface="Bookman Old Style"/>
              <a:buNone/>
              <a:defRPr sz="539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7334762" y="1174044"/>
            <a:ext cx="8940109" cy="99793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1324845" y="5723469"/>
            <a:ext cx="5679728" cy="54299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081"/>
              <a:buNone/>
              <a:defRPr sz="3081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324846" y="1174045"/>
            <a:ext cx="8026254" cy="45494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63"/>
              <a:buFont typeface="Bookman Old Style"/>
              <a:buNone/>
              <a:defRPr sz="61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0110677" y="1461549"/>
            <a:ext cx="5713931" cy="9404369"/>
          </a:xfrm>
          <a:prstGeom prst="rect">
            <a:avLst/>
          </a:prstGeom>
          <a:noFill/>
          <a:ln cap="sq" cmpd="sng" w="190500">
            <a:solidFill>
              <a:srgbClr val="FFFFFF"/>
            </a:solidFill>
            <a:prstDash val="solid"/>
            <a:miter lim="8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319886" y="5723466"/>
            <a:ext cx="8033262" cy="5429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467"/>
              <a:buNone/>
              <a:defRPr sz="3467"/>
            </a:lvl1pPr>
            <a:lvl2pPr indent="-228600" lvl="1" marL="914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696"/>
              <a:buNone/>
              <a:defRPr sz="2696"/>
            </a:lvl2pPr>
            <a:lvl3pPr indent="-228600" lvl="2" marL="1371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None/>
              <a:defRPr sz="2311"/>
            </a:lvl3pPr>
            <a:lvl4pPr indent="-228600" lvl="3" marL="1828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4pPr>
            <a:lvl5pPr indent="-228600" lvl="4" marL="22860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5pPr>
            <a:lvl6pPr indent="-228600" lvl="5" marL="27432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6pPr>
            <a:lvl7pPr indent="-228600" lvl="6" marL="32004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7pPr>
            <a:lvl8pPr indent="-228600" lvl="7" marL="36576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8pPr>
            <a:lvl9pPr indent="-228600" lvl="8" marL="411480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1926"/>
              <a:buNone/>
              <a:defRPr sz="1926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1319889" y="1174047"/>
            <a:ext cx="14954984" cy="2554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48"/>
              <a:buFont typeface="Bookman Old Style"/>
              <a:buNone/>
              <a:defRPr b="1" i="0" sz="6548" u="none" cap="none" strike="noStrike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319886" y="4036864"/>
            <a:ext cx="14954986" cy="7116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73202" lvl="0" marL="457200" marR="0" rtl="0" algn="l">
              <a:lnSpc>
                <a:spcPct val="120000"/>
              </a:lnSpc>
              <a:spcBef>
                <a:spcPts val="1926"/>
              </a:spcBef>
              <a:spcAft>
                <a:spcPts val="0"/>
              </a:spcAft>
              <a:buClr>
                <a:schemeClr val="lt1"/>
              </a:buClr>
              <a:buSzPts val="3852"/>
              <a:buFont typeface="Arial"/>
              <a:buChar char="•"/>
              <a:defRPr b="0" i="0" sz="3852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448755" lvl="1" marL="914400" marR="0" rtl="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467"/>
              <a:buFont typeface="Arial"/>
              <a:buChar char="•"/>
              <a:defRPr b="0" i="0" sz="3467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424244" lvl="2" marL="1371600" marR="0" rtl="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3081"/>
              <a:buFont typeface="Arial"/>
              <a:buChar char="•"/>
              <a:defRPr b="0" i="0" sz="3081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399796" lvl="3" marL="1828800" marR="0" rtl="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696"/>
              <a:buFont typeface="Arial"/>
              <a:buChar char="•"/>
              <a:defRPr b="0" i="0" sz="269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375348" lvl="4" marL="2286000" marR="0" rtl="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Font typeface="Arial"/>
              <a:buChar char="•"/>
              <a:defRPr b="0" i="0" sz="2311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375348" lvl="5" marL="2743200" marR="0" rtl="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Font typeface="Arial"/>
              <a:buChar char="•"/>
              <a:defRPr b="0" i="0" sz="2311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375348" lvl="6" marL="3200400" marR="0" rtl="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Font typeface="Arial"/>
              <a:buChar char="•"/>
              <a:defRPr b="0" i="0" sz="2311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375348" lvl="7" marL="3657600" marR="0" rtl="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Font typeface="Arial"/>
              <a:buChar char="•"/>
              <a:defRPr b="0" i="0" sz="2311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375348" lvl="8" marL="4114800" marR="0" rtl="0" algn="l">
              <a:lnSpc>
                <a:spcPct val="120000"/>
              </a:lnSpc>
              <a:spcBef>
                <a:spcPts val="963"/>
              </a:spcBef>
              <a:spcAft>
                <a:spcPts val="0"/>
              </a:spcAft>
              <a:buClr>
                <a:schemeClr val="lt1"/>
              </a:buClr>
              <a:buSzPts val="2311"/>
              <a:buFont typeface="Arial"/>
              <a:buChar char="•"/>
              <a:defRPr b="0" i="0" sz="2311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11091175" y="11330755"/>
            <a:ext cx="3962281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1319887" y="11330755"/>
            <a:ext cx="9638294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15186451" y="11330755"/>
            <a:ext cx="1088422" cy="703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6"/>
              <a:buFont typeface="Arial"/>
              <a:buNone/>
              <a:defRPr b="0" i="0" sz="1926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5002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Google Shape;142;p1"/>
          <p:cNvGraphicFramePr/>
          <p:nvPr/>
        </p:nvGraphicFramePr>
        <p:xfrm>
          <a:off x="100973" y="907363"/>
          <a:ext cx="3000000" cy="3000000"/>
        </p:xfrm>
        <a:graphic>
          <a:graphicData uri="http://schemas.openxmlformats.org/drawingml/2006/table">
            <a:tbl>
              <a:tblPr firstRow="1">
                <a:gradFill>
                  <a:gsLst>
                    <a:gs pos="0">
                      <a:srgbClr val="CB6D86"/>
                    </a:gs>
                    <a:gs pos="69000">
                      <a:srgbClr val="C83B65"/>
                    </a:gs>
                    <a:gs pos="100000">
                      <a:srgbClr val="B83459"/>
                    </a:gs>
                  </a:gsLst>
                  <a:lin ang="5400000" scaled="0"/>
                </a:gradFill>
                <a:tableStyleId>{0780B16B-8F0A-45B0-9E87-DD39DA2F06BE}</a:tableStyleId>
              </a:tblPr>
              <a:tblGrid>
                <a:gridCol w="1436250"/>
                <a:gridCol w="1436250"/>
                <a:gridCol w="1436250"/>
                <a:gridCol w="1436250"/>
              </a:tblGrid>
              <a:tr h="366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錄取縣市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類科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畢業級別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姓名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row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新北市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廖○庭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廖○妏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2286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/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陳○凡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t/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vMerge="1"/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學前特教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（一般組）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112級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廖○洋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271250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張○宇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row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臺北市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 row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黃○蓁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廖○庭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113級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郭○瑋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113級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葉○熏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張○宇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row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桃園市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103級</a:t>
                      </a:r>
                      <a:endParaRPr sz="1400" u="none" cap="none" strike="noStrike"/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黃○婷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113級</a:t>
                      </a:r>
                      <a:endParaRPr sz="1400" u="none" cap="none" strike="noStrike"/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葉○薰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106級</a:t>
                      </a:r>
                      <a:endParaRPr sz="1400" u="none" cap="none" strike="noStrike"/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吳○陵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6314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學前特教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（一般組）</a:t>
                      </a:r>
                      <a:endParaRPr/>
                    </a:p>
                  </a:txBody>
                  <a:tcPr marT="45725" marB="45725" marR="91425" marL="91425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113級</a:t>
                      </a:r>
                      <a:endParaRPr sz="1400" u="none" cap="none" strike="noStrike"/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戴○柔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新竹市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國小普通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102級</a:t>
                      </a:r>
                      <a:endParaRPr sz="1400" u="none" cap="none" strike="noStrike"/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林○瑜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t/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</a:t>
                      </a:r>
                      <a:r>
                        <a:rPr b="1" lang="zh-TW" sz="1800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4</a:t>
                      </a: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級</a:t>
                      </a:r>
                      <a:endParaRPr sz="1400" u="none" cap="none" strike="noStrike"/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陳○羽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31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苗栗縣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112級</a:t>
                      </a:r>
                      <a:endParaRPr sz="1400" u="none" cap="none" strike="noStrike"/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陳○御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</a:tbl>
          </a:graphicData>
        </a:graphic>
      </p:graphicFrame>
      <p:sp>
        <p:nvSpPr>
          <p:cNvPr id="143" name="Google Shape;143;p1"/>
          <p:cNvSpPr txBox="1"/>
          <p:nvPr/>
        </p:nvSpPr>
        <p:spPr>
          <a:xfrm>
            <a:off x="100974" y="-1"/>
            <a:ext cx="17770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zh-TW" sz="4000" u="none" cap="none" strike="noStrike">
                <a:solidFill>
                  <a:srgbClr val="FFDE53"/>
                </a:solidFill>
                <a:latin typeface="Arial"/>
                <a:ea typeface="Arial"/>
                <a:cs typeface="Arial"/>
                <a:sym typeface="Arial"/>
              </a:rPr>
              <a:t>國立臺中教育大學特殊教育學系畢業生</a:t>
            </a:r>
            <a:r>
              <a:rPr b="0" i="0" lang="zh-TW" sz="4000" u="none" cap="none" strike="noStrike">
                <a:solidFill>
                  <a:srgbClr val="FFDE53"/>
                </a:solidFill>
                <a:latin typeface="Arial Black"/>
                <a:ea typeface="Arial Black"/>
                <a:cs typeface="Arial Black"/>
                <a:sym typeface="Arial Black"/>
              </a:rPr>
              <a:t>115</a:t>
            </a:r>
            <a:r>
              <a:rPr b="0" i="0" lang="zh-TW" sz="4000" u="none" cap="none" strike="noStrike">
                <a:solidFill>
                  <a:srgbClr val="FFDE53"/>
                </a:solidFill>
                <a:latin typeface="Arial"/>
                <a:ea typeface="Arial"/>
                <a:cs typeface="Arial"/>
                <a:sym typeface="Arial"/>
              </a:rPr>
              <a:t>年教師甄試金榜</a:t>
            </a:r>
            <a:r>
              <a:rPr b="0" i="0" lang="zh-TW" sz="40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-</a:t>
            </a:r>
            <a:r>
              <a:rPr b="0" i="0" lang="zh-TW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合計</a:t>
            </a:r>
            <a:r>
              <a:rPr b="0" i="0" lang="zh-TW" sz="4400" u="none" cap="none" strike="noStrike">
                <a:solidFill>
                  <a:srgbClr val="FFFF00"/>
                </a:solidFill>
                <a:latin typeface="Arial Black"/>
                <a:ea typeface="Arial Black"/>
                <a:cs typeface="Arial Black"/>
                <a:sym typeface="Arial Black"/>
              </a:rPr>
              <a:t>49</a:t>
            </a:r>
            <a:r>
              <a:rPr b="0" i="0" lang="zh-TW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人次</a:t>
            </a:r>
            <a:r>
              <a:rPr b="0" i="0" lang="zh-TW" sz="4000" u="none" cap="none" strike="noStrike">
                <a:solidFill>
                  <a:srgbClr val="FFFF66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4000" u="none" cap="none" strike="noStrike">
              <a:solidFill>
                <a:srgbClr val="FFFF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4" name="Google Shape;144;p1"/>
          <p:cNvGraphicFramePr/>
          <p:nvPr/>
        </p:nvGraphicFramePr>
        <p:xfrm>
          <a:off x="11596738" y="1064691"/>
          <a:ext cx="3000000" cy="3000000"/>
        </p:xfrm>
        <a:graphic>
          <a:graphicData uri="http://schemas.openxmlformats.org/drawingml/2006/table">
            <a:tbl>
              <a:tblPr firstRow="1">
                <a:noFill/>
                <a:tableStyleId>{0780B16B-8F0A-45B0-9E87-DD39DA2F06BE}</a:tableStyleId>
              </a:tblPr>
              <a:tblGrid>
                <a:gridCol w="1318650"/>
                <a:gridCol w="1510900"/>
                <a:gridCol w="1458350"/>
                <a:gridCol w="1624475"/>
              </a:tblGrid>
              <a:tr h="38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錄取縣市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類科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畢業級別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姓名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26750">
                <a:tc row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臺中市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黃○婷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26750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113級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蘇○銓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26750">
                <a:tc vMerge="1"/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學前特教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（一般組）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113級</a:t>
                      </a:r>
                      <a:endParaRPr b="1" i="0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李○星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505800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111級</a:t>
                      </a:r>
                      <a:endParaRPr b="1" i="0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張○容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2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雲林縣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t/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98乙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張○健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45725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2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嘉義縣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t/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學前特教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（一般組）</a:t>
                      </a:r>
                      <a:endParaRPr/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sz="1800" u="none" cap="none" strike="noStrike"/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簡○祐</a:t>
                      </a:r>
                      <a:endParaRPr/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2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臺南市</a:t>
                      </a:r>
                      <a:endParaRPr/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113級</a:t>
                      </a:r>
                      <a:endParaRPr b="1" i="0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陳○玲</a:t>
                      </a:r>
                      <a:endParaRPr/>
                    </a:p>
                  </a:txBody>
                  <a:tcPr marT="9525" marB="45725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26750">
                <a:tc row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高雄市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t/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/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i="0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黃○蓁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45725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26750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100級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葉○臻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45725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377775">
                <a:tc vMerge="1"/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學前特教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（一般組）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t/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i="0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周○睿</a:t>
                      </a:r>
                      <a:endParaRPr/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37777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112級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陳○玲</a:t>
                      </a:r>
                      <a:endParaRPr/>
                    </a:p>
                  </a:txBody>
                  <a:tcPr marT="9525" marB="45725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11450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111級</a:t>
                      </a:r>
                      <a:endParaRPr/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趙○嘉</a:t>
                      </a:r>
                      <a:endParaRPr/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688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屏東縣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學前特教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（一般組）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黃○珽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" name="Google Shape;145;p1"/>
          <p:cNvGraphicFramePr/>
          <p:nvPr/>
        </p:nvGraphicFramePr>
        <p:xfrm>
          <a:off x="5744999" y="1027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{0780B16B-8F0A-45B0-9E87-DD39DA2F06BE}</a:tableStyleId>
              </a:tblPr>
              <a:tblGrid>
                <a:gridCol w="1483150"/>
                <a:gridCol w="1382175"/>
                <a:gridCol w="1584125"/>
                <a:gridCol w="1402300"/>
              </a:tblGrid>
              <a:tr h="386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錄取縣市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類科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畢業級別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姓名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63275">
                <a:tc rowSpan="18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臺中市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 rowSpan="18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B43"/>
                        </a:buClr>
                        <a:buSzPts val="1800"/>
                        <a:buFont typeface="DFKai-SB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國小身障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101級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許○瑄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54300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107級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林○柔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6257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113級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郭○瑋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109級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葉○豪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112級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陳○濡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沈○辰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何○龍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羅○苓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109級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張○毅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羅○宸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黃○蓁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巫○祈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吳○蓮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陳○恩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112級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林○霆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陳○君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114級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黃○涵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  <a:tr h="4726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102級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翁○鄉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9525" marB="0" marR="9525" marL="9525" anchor="ctr">
                    <a:lnL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0021"/>
                    </a:solidFill>
                  </a:tcPr>
                </a:tc>
              </a:tr>
            </a:tbl>
          </a:graphicData>
        </a:graphic>
      </p:graphicFrame>
      <p:pic>
        <p:nvPicPr>
          <p:cNvPr id="146" name="Google Shape;14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30206" y="1393482"/>
            <a:ext cx="576757" cy="538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9261" y="7046934"/>
            <a:ext cx="632940" cy="59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68219" y="2198291"/>
            <a:ext cx="636912" cy="59501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"/>
          <p:cNvSpPr txBox="1"/>
          <p:nvPr/>
        </p:nvSpPr>
        <p:spPr>
          <a:xfrm>
            <a:off x="15647060" y="695359"/>
            <a:ext cx="14865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FFFF00"/>
                </a:solidFill>
                <a:latin typeface="Rockwell"/>
                <a:ea typeface="Rockwell"/>
                <a:cs typeface="Rockwell"/>
                <a:sym typeface="Rockwell"/>
              </a:rPr>
              <a:t>114.07.28</a:t>
            </a:r>
            <a:endParaRPr b="1" i="0" sz="1800" u="none" cap="none" strike="noStrike">
              <a:solidFill>
                <a:srgbClr val="FFFF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50" name="Google Shape;15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9261" y="5629059"/>
            <a:ext cx="632940" cy="5913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1" name="Google Shape;151;p1"/>
          <p:cNvGraphicFramePr/>
          <p:nvPr/>
        </p:nvGraphicFramePr>
        <p:xfrm>
          <a:off x="0" y="93034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{50035DCA-B500-4D91-BCD6-449B4084B4A7}</a:tableStyleId>
              </a:tblPr>
              <a:tblGrid>
                <a:gridCol w="1435400"/>
                <a:gridCol w="1414125"/>
                <a:gridCol w="1467300"/>
                <a:gridCol w="1428175"/>
              </a:tblGrid>
              <a:tr h="425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chemeClr val="lt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苗栗縣</a:t>
                      </a:r>
                      <a:endParaRPr sz="18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 國小身障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111級(碩)</a:t>
                      </a:r>
                      <a:endParaRPr sz="1400" u="none" cap="none" strike="noStrike"/>
                    </a:p>
                  </a:txBody>
                  <a:tcPr marT="45725" marB="45725" marR="91425" marL="91425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solidFill>
                            <a:srgbClr val="FFDB43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江○芸</a:t>
                      </a:r>
                      <a:endParaRPr b="1" sz="1800" u="none" cap="none" strike="noStrike">
                        <a:solidFill>
                          <a:srgbClr val="FFDB43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45725" marB="45725" marR="91425" marL="91425" anchor="ctr">
                    <a:lnL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54F7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amask">
  <a:themeElements>
    <a:clrScheme name="Damask">
      <a:dk1>
        <a:srgbClr val="000000"/>
      </a:dk1>
      <a:lt1>
        <a:srgbClr val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2020-08-04T05:43:26Z</dcterms:created>
  <dc:creator>Windows 使用者</dc:creator>
</cp:coreProperties>
</file>